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CCE226-8624-446A-809C-51A164114A0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DD7B76-C4F3-4CD0-98AA-06AD6AE3E4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Anglo-Saxon Period</a:t>
            </a:r>
            <a:br>
              <a:rPr lang="en-US" dirty="0" smtClean="0"/>
            </a:br>
            <a:r>
              <a:rPr lang="en-US" dirty="0" smtClean="0"/>
              <a:t>Ancient Britain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Originally inhabited by the Britons &amp; Gaels</a:t>
            </a:r>
          </a:p>
          <a:p>
            <a:r>
              <a:rPr lang="en-US" dirty="0" smtClean="0"/>
              <a:t>Celtic people, still evident in Irish, Welsh, Gaelic and Breton</a:t>
            </a:r>
          </a:p>
          <a:p>
            <a:r>
              <a:rPr lang="en-US" dirty="0" smtClean="0"/>
              <a:t>Celts were farmers and hunters, clan ruled</a:t>
            </a:r>
          </a:p>
          <a:p>
            <a:r>
              <a:rPr lang="en-US" dirty="0" smtClean="0"/>
              <a:t>DRUIDS were Celt priests ceremonial leaders</a:t>
            </a:r>
          </a:p>
          <a:p>
            <a:r>
              <a:rPr lang="en-US" dirty="0" smtClean="0"/>
              <a:t>Celts produced myths, astronomy contributions, jewelry and earthworks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Anglo-Saxon Culture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that kings were from divinity</a:t>
            </a:r>
          </a:p>
          <a:p>
            <a:r>
              <a:rPr lang="en-US" dirty="0" smtClean="0"/>
              <a:t> </a:t>
            </a:r>
            <a:r>
              <a:rPr lang="en-US" dirty="0" smtClean="0"/>
              <a:t>Tiu – god of war</a:t>
            </a:r>
          </a:p>
          <a:p>
            <a:r>
              <a:rPr lang="en-US" dirty="0" err="1" smtClean="0"/>
              <a:t>Woden</a:t>
            </a:r>
            <a:r>
              <a:rPr lang="en-US" dirty="0" smtClean="0"/>
              <a:t> – god of gods</a:t>
            </a:r>
          </a:p>
          <a:p>
            <a:r>
              <a:rPr lang="en-US" dirty="0" smtClean="0"/>
              <a:t>Thor- god of thunder and sky</a:t>
            </a:r>
          </a:p>
          <a:p>
            <a:r>
              <a:rPr lang="en-US" dirty="0" err="1" smtClean="0"/>
              <a:t>Freia</a:t>
            </a:r>
            <a:r>
              <a:rPr lang="en-US" dirty="0" smtClean="0"/>
              <a:t> – goddess of home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*These also were the basis of our modern weekdays.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Coming of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A.D. St. Patrick converts Ireland to Christianity</a:t>
            </a:r>
          </a:p>
          <a:p>
            <a:r>
              <a:rPr lang="en-US" dirty="0" smtClean="0"/>
              <a:t>Migration to England began </a:t>
            </a:r>
            <a:r>
              <a:rPr lang="en-US" dirty="0" err="1" smtClean="0"/>
              <a:t>converstion</a:t>
            </a:r>
            <a:r>
              <a:rPr lang="en-US" dirty="0" smtClean="0"/>
              <a:t> there</a:t>
            </a:r>
          </a:p>
          <a:p>
            <a:r>
              <a:rPr lang="en-US" dirty="0" smtClean="0"/>
              <a:t>604 Augustine converts England under advisement of Pope Gregory</a:t>
            </a:r>
          </a:p>
          <a:p>
            <a:r>
              <a:rPr lang="en-US" dirty="0" smtClean="0"/>
              <a:t>Monasteries – religious learning centers</a:t>
            </a:r>
          </a:p>
          <a:p>
            <a:r>
              <a:rPr lang="en-US" dirty="0" smtClean="0"/>
              <a:t>Scribes- produced books and maintained historical records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Alfred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Danes &amp;  Vikings invade in the 8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</a:p>
          <a:p>
            <a:r>
              <a:rPr lang="en-US" dirty="0" smtClean="0"/>
              <a:t>Destroyed monasteries, towns and cities</a:t>
            </a:r>
          </a:p>
          <a:p>
            <a:r>
              <a:rPr lang="en-US" dirty="0" err="1" smtClean="0"/>
              <a:t>Northumbria</a:t>
            </a:r>
            <a:r>
              <a:rPr lang="en-US" dirty="0" smtClean="0"/>
              <a:t>, Mercia, East Anglia villages were destroyed</a:t>
            </a:r>
          </a:p>
          <a:p>
            <a:r>
              <a:rPr lang="en-US" dirty="0" smtClean="0"/>
              <a:t>Alfred, King of </a:t>
            </a:r>
            <a:r>
              <a:rPr lang="en-US" dirty="0" err="1" smtClean="0"/>
              <a:t>Wessex</a:t>
            </a:r>
            <a:r>
              <a:rPr lang="en-US" dirty="0" smtClean="0"/>
              <a:t>, destroyed the Danes</a:t>
            </a:r>
          </a:p>
          <a:p>
            <a:r>
              <a:rPr lang="en-US" dirty="0" smtClean="0"/>
              <a:t>Alfred was, “</a:t>
            </a:r>
            <a:r>
              <a:rPr lang="en-US" dirty="0" err="1" smtClean="0"/>
              <a:t>bretwalda</a:t>
            </a:r>
            <a:r>
              <a:rPr lang="en-US" dirty="0" smtClean="0"/>
              <a:t>”, King of England\</a:t>
            </a:r>
          </a:p>
          <a:p>
            <a:r>
              <a:rPr lang="en-US" dirty="0" err="1" smtClean="0"/>
              <a:t>Danelaw</a:t>
            </a:r>
            <a:r>
              <a:rPr lang="en-US" dirty="0" smtClean="0"/>
              <a:t> was established, Danes moved to northern England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Alfred the Great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Alfred instituted education and learning</a:t>
            </a:r>
          </a:p>
          <a:p>
            <a:r>
              <a:rPr lang="en-US" dirty="0" smtClean="0"/>
              <a:t>Spread the Christian faith</a:t>
            </a:r>
          </a:p>
          <a:p>
            <a:r>
              <a:rPr lang="en-US" dirty="0" smtClean="0"/>
              <a:t>Initiated the translation of many books </a:t>
            </a:r>
          </a:p>
          <a:p>
            <a:r>
              <a:rPr lang="en-US" dirty="0" smtClean="0"/>
              <a:t>Kept historical records via Anglo-Saxon Chronicle</a:t>
            </a:r>
          </a:p>
          <a:p>
            <a:r>
              <a:rPr lang="en-US" dirty="0" smtClean="0"/>
              <a:t>Bede’s Ecclesiastical History another source of contemporary  information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Anglo-Saxon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960 A.D. Danish invasions begin</a:t>
            </a:r>
          </a:p>
          <a:p>
            <a:r>
              <a:rPr lang="en-US" dirty="0" smtClean="0"/>
              <a:t>1016 William the Conquer, a Norman Duke, defeats English King Harold in the Battle of Hastings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Britain 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 B.C., Britain and Celts invade by the </a:t>
            </a:r>
            <a:r>
              <a:rPr lang="en-US" dirty="0" err="1" smtClean="0"/>
              <a:t>Belgae</a:t>
            </a:r>
            <a:endParaRPr lang="en-US" dirty="0" smtClean="0"/>
          </a:p>
          <a:p>
            <a:r>
              <a:rPr lang="en-US" dirty="0" smtClean="0"/>
              <a:t>These people introduced new plows and methods to revolution agriculture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Britain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54 B.C., Julius Caesar charges the Channel</a:t>
            </a:r>
          </a:p>
          <a:p>
            <a:r>
              <a:rPr lang="en-US" dirty="0" smtClean="0"/>
              <a:t>After his victory he left, returned and defeated Britons again.</a:t>
            </a:r>
          </a:p>
          <a:p>
            <a:r>
              <a:rPr lang="en-US" dirty="0" smtClean="0"/>
              <a:t>43 B.C., Roman Emperor Claudius </a:t>
            </a:r>
            <a:r>
              <a:rPr lang="en-US" dirty="0" err="1" smtClean="0"/>
              <a:t>conqurered</a:t>
            </a:r>
            <a:r>
              <a:rPr lang="en-US" dirty="0" smtClean="0"/>
              <a:t> Briton</a:t>
            </a:r>
          </a:p>
          <a:p>
            <a:r>
              <a:rPr lang="en-US" dirty="0" smtClean="0"/>
              <a:t>Language changed to Latin, roads, military forces improved.</a:t>
            </a:r>
          </a:p>
          <a:p>
            <a:r>
              <a:rPr lang="en-US" dirty="0" err="1" smtClean="0"/>
              <a:t>Hadrain’s</a:t>
            </a:r>
            <a:r>
              <a:rPr lang="en-US" dirty="0" smtClean="0"/>
              <a:t> wall and colonies (such as London and Colchester) built.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Boadicea – The Celtic Warrior Queen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Prasutagus</a:t>
            </a:r>
            <a:r>
              <a:rPr lang="en-US" sz="2800" dirty="0" smtClean="0"/>
              <a:t>, king of tribe of Britons dies, wife Boadicea is left to rule. </a:t>
            </a:r>
          </a:p>
          <a:p>
            <a:r>
              <a:rPr lang="en-US" sz="2800" dirty="0" smtClean="0"/>
              <a:t>Romans in the meanwhile had invaded the </a:t>
            </a:r>
            <a:r>
              <a:rPr lang="en-US" sz="2800" dirty="0" err="1" smtClean="0"/>
              <a:t>Iceni</a:t>
            </a:r>
            <a:endParaRPr lang="en-US" sz="2800" dirty="0" smtClean="0"/>
          </a:p>
          <a:p>
            <a:r>
              <a:rPr lang="en-US" sz="2800" dirty="0" smtClean="0"/>
              <a:t>Boadicea and native warriors lead an offensive against the Romans, killing over 70,000. </a:t>
            </a:r>
          </a:p>
          <a:p>
            <a:r>
              <a:rPr lang="en-US" sz="2800" dirty="0" smtClean="0"/>
              <a:t>Destroyed Colchester and London during her war</a:t>
            </a:r>
          </a:p>
          <a:p>
            <a:r>
              <a:rPr lang="en-US" sz="2800" dirty="0" smtClean="0"/>
              <a:t>Eventually was overcome and daughters were victims of Roman rule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Coming of the Anglo-Saxons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5</a:t>
            </a:r>
            <a:r>
              <a:rPr lang="en-US" baseline="30000" dirty="0" smtClean="0"/>
              <a:t>th</a:t>
            </a:r>
            <a:r>
              <a:rPr lang="en-US" dirty="0" smtClean="0"/>
              <a:t> century, Romans returned troops to save homeland.</a:t>
            </a:r>
          </a:p>
          <a:p>
            <a:r>
              <a:rPr lang="en-US" dirty="0" smtClean="0"/>
              <a:t>Leaves Britain open to other invaders</a:t>
            </a:r>
          </a:p>
          <a:p>
            <a:r>
              <a:rPr lang="en-US" dirty="0" smtClean="0"/>
              <a:t>Jutes, a Danish tribe arrive invaded the southwest </a:t>
            </a:r>
          </a:p>
          <a:p>
            <a:r>
              <a:rPr lang="en-US" dirty="0" smtClean="0"/>
              <a:t>Anglos and Saxons arrive and raid the eastern coast</a:t>
            </a:r>
          </a:p>
          <a:p>
            <a:r>
              <a:rPr lang="en-US" dirty="0" smtClean="0"/>
              <a:t>Turf war ensues and new kingdoms established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Anglo-Saxon Arrival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Angles have 3 kingdoms in northern and middle Britain:</a:t>
            </a:r>
          </a:p>
          <a:p>
            <a:pPr lvl="1"/>
            <a:r>
              <a:rPr lang="en-US" dirty="0" err="1" smtClean="0"/>
              <a:t>Northumbria</a:t>
            </a:r>
            <a:endParaRPr lang="en-US" dirty="0" smtClean="0"/>
          </a:p>
          <a:p>
            <a:pPr lvl="1"/>
            <a:r>
              <a:rPr lang="en-US" dirty="0" smtClean="0"/>
              <a:t>Mercia</a:t>
            </a:r>
          </a:p>
          <a:p>
            <a:pPr lvl="1"/>
            <a:r>
              <a:rPr lang="en-US" dirty="0" smtClean="0"/>
              <a:t>East Anglia</a:t>
            </a:r>
          </a:p>
          <a:p>
            <a:r>
              <a:rPr lang="en-US" dirty="0" smtClean="0"/>
              <a:t>Saxons create 3 kingdoms in the SOUTH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Wessex</a:t>
            </a:r>
            <a:r>
              <a:rPr lang="en-US" dirty="0" smtClean="0"/>
              <a:t> (West Saxony)</a:t>
            </a:r>
          </a:p>
          <a:p>
            <a:pPr>
              <a:buNone/>
            </a:pPr>
            <a:r>
              <a:rPr lang="en-US" dirty="0" smtClean="0"/>
              <a:t>	Essex (East Saxony)</a:t>
            </a:r>
          </a:p>
          <a:p>
            <a:pPr>
              <a:buNone/>
            </a:pPr>
            <a:r>
              <a:rPr lang="en-US" dirty="0" smtClean="0"/>
              <a:t>	Sussex (South Saxony)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Anglo-Saxons </a:t>
            </a:r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legend and war to the culture</a:t>
            </a:r>
          </a:p>
          <a:p>
            <a:r>
              <a:rPr lang="en-US" dirty="0" smtClean="0"/>
              <a:t>Created, “lays” or songs of heroes</a:t>
            </a:r>
          </a:p>
          <a:p>
            <a:r>
              <a:rPr lang="en-US" dirty="0" smtClean="0"/>
              <a:t>Gleeman/</a:t>
            </a:r>
            <a:r>
              <a:rPr lang="en-US" dirty="0" err="1" smtClean="0"/>
              <a:t>scop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Mead Halls were places of entertainment</a:t>
            </a:r>
          </a:p>
          <a:p>
            <a:r>
              <a:rPr lang="en-US" dirty="0" smtClean="0"/>
              <a:t>This was a key aspect to maintaining the oral history of the period.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Culture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Society was organized by class</a:t>
            </a:r>
          </a:p>
          <a:p>
            <a:r>
              <a:rPr lang="en-US" dirty="0" smtClean="0"/>
              <a:t>Earls/Thanes- warriors</a:t>
            </a:r>
          </a:p>
          <a:p>
            <a:r>
              <a:rPr lang="en-US" dirty="0" smtClean="0"/>
              <a:t>Churls- freemen</a:t>
            </a:r>
          </a:p>
          <a:p>
            <a:r>
              <a:rPr lang="en-US" dirty="0" smtClean="0"/>
              <a:t>Thralls – slaves</a:t>
            </a:r>
          </a:p>
          <a:p>
            <a:r>
              <a:rPr lang="en-US" dirty="0" smtClean="0"/>
              <a:t>Witenagemot- kings protection and council, elders of the kingdom</a:t>
            </a:r>
          </a:p>
          <a:p>
            <a:r>
              <a:rPr lang="en-US" dirty="0" smtClean="0"/>
              <a:t>Wergild, “man-money” concept of flesh for flesh, added to warfare mentality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from disease, famine, war wounds common. </a:t>
            </a:r>
          </a:p>
          <a:p>
            <a:r>
              <a:rPr lang="en-US" dirty="0" err="1" smtClean="0"/>
              <a:t>Coneept</a:t>
            </a:r>
            <a:r>
              <a:rPr lang="en-US" dirty="0" smtClean="0"/>
              <a:t> of WYRD or the goddess of fate,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determined one’s life. </a:t>
            </a:r>
          </a:p>
          <a:p>
            <a:r>
              <a:rPr lang="en-US" dirty="0" smtClean="0"/>
              <a:t>Courage in face of fate and timing may buy time, reinforcing warrior mentality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574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The Anglo-Saxon Period Ancient Britain</vt:lpstr>
      <vt:lpstr>Ancient Britain  </vt:lpstr>
      <vt:lpstr>Roman Britain </vt:lpstr>
      <vt:lpstr>Boadicea – The Celtic Warrior Queen</vt:lpstr>
      <vt:lpstr>The Coming of the Anglo-Saxons</vt:lpstr>
      <vt:lpstr>The Anglo-Saxon Arrival</vt:lpstr>
      <vt:lpstr>The Anglo-Saxons Culture</vt:lpstr>
      <vt:lpstr>Anglo-Saxon Culture </vt:lpstr>
      <vt:lpstr>Anglo-Saxon Culture</vt:lpstr>
      <vt:lpstr>Anglo-Saxon Culture </vt:lpstr>
      <vt:lpstr>The Coming of Christianity</vt:lpstr>
      <vt:lpstr>Alfred the Great</vt:lpstr>
      <vt:lpstr>Alfred the Great</vt:lpstr>
      <vt:lpstr>The End of Anglo-Saxon History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Anglo-Saxon Period Ancient Britain</dc:title>
  <dc:creator>manderson</dc:creator>
  <cp:lastModifiedBy>Manderson</cp:lastModifiedBy>
  <cp:revision>8</cp:revision>
  <dcterms:created xsi:type="dcterms:W3CDTF">2012-09-12T12:41:17Z</dcterms:created>
  <dcterms:modified xsi:type="dcterms:W3CDTF">2012-09-12T14:48:24Z</dcterms:modified>
</cp:coreProperties>
</file>