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F5012D8-A781-428F-8F6F-3BD185C9668F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687D639-D9DC-4759-B3C0-F9298EBAF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12D8-A781-428F-8F6F-3BD185C9668F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D639-D9DC-4759-B3C0-F9298EBAF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12D8-A781-428F-8F6F-3BD185C9668F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D639-D9DC-4759-B3C0-F9298EBAF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F5012D8-A781-428F-8F6F-3BD185C9668F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D639-D9DC-4759-B3C0-F9298EBAF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F5012D8-A781-428F-8F6F-3BD185C9668F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687D639-D9DC-4759-B3C0-F9298EBAF59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F5012D8-A781-428F-8F6F-3BD185C9668F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687D639-D9DC-4759-B3C0-F9298EBAF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F5012D8-A781-428F-8F6F-3BD185C9668F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687D639-D9DC-4759-B3C0-F9298EBAF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12D8-A781-428F-8F6F-3BD185C9668F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7D639-D9DC-4759-B3C0-F9298EBAF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F5012D8-A781-428F-8F6F-3BD185C9668F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687D639-D9DC-4759-B3C0-F9298EBAF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F5012D8-A781-428F-8F6F-3BD185C9668F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687D639-D9DC-4759-B3C0-F9298EBAF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F5012D8-A781-428F-8F6F-3BD185C9668F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687D639-D9DC-4759-B3C0-F9298EBAF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F5012D8-A781-428F-8F6F-3BD185C9668F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687D639-D9DC-4759-B3C0-F9298EBAF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268288"/>
            <a:ext cx="8229600" cy="1398587"/>
          </a:xfrm>
        </p:spPr>
        <p:txBody>
          <a:bodyPr/>
          <a:lstStyle/>
          <a:p>
            <a:r>
              <a:rPr lang="en-US" dirty="0" smtClean="0"/>
              <a:t>ONE WORD</a:t>
            </a:r>
            <a:endParaRPr lang="en-US" dirty="0"/>
          </a:p>
        </p:txBody>
      </p:sp>
      <p:pic>
        <p:nvPicPr>
          <p:cNvPr id="7" name="Picture 6" descr="thCAEPSE1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1584572"/>
            <a:ext cx="5638800" cy="43590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e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685800"/>
            <a:ext cx="3149600" cy="2362200"/>
          </a:xfrm>
          <a:prstGeom prst="rect">
            <a:avLst/>
          </a:prstGeom>
        </p:spPr>
      </p:pic>
      <p:pic>
        <p:nvPicPr>
          <p:cNvPr id="3" name="Picture 2" descr="gratitu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3352800"/>
            <a:ext cx="5410200" cy="2800350"/>
          </a:xfrm>
          <a:prstGeom prst="rect">
            <a:avLst/>
          </a:prstGeom>
        </p:spPr>
      </p:pic>
      <p:pic>
        <p:nvPicPr>
          <p:cNvPr id="4" name="Picture 3" descr="fait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8200" y="152400"/>
            <a:ext cx="35560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STEP 1</a:t>
            </a:r>
            <a:br>
              <a:rPr lang="en-US" dirty="0" smtClean="0"/>
            </a:br>
            <a:r>
              <a:rPr lang="en-US" cap="all" dirty="0" smtClean="0"/>
              <a:t>Determine the kind of person you want to become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The </a:t>
            </a:r>
            <a:r>
              <a:rPr lang="en-US" sz="2800" dirty="0"/>
              <a:t>first step is to simply take some time and </a:t>
            </a:r>
            <a:r>
              <a:rPr lang="en-US" sz="2800" dirty="0" smtClean="0"/>
              <a:t>decide what </a:t>
            </a:r>
            <a:r>
              <a:rPr lang="en-US" sz="2800" dirty="0"/>
              <a:t>kind of person you want to be at the end of this year.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This </a:t>
            </a:r>
            <a:r>
              <a:rPr lang="en-US" sz="2800" dirty="0"/>
              <a:t>goes beyond simply being healthier and wealthier, but it must drive deep into your soul.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2</a:t>
            </a:r>
            <a:br>
              <a:rPr lang="en-US" dirty="0" smtClean="0"/>
            </a:br>
            <a:r>
              <a:rPr lang="en-US" cap="all" dirty="0" smtClean="0"/>
              <a:t>Identify the characteristics of that person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Get </a:t>
            </a:r>
            <a:r>
              <a:rPr lang="en-US" dirty="0"/>
              <a:t>a picture of that person and then simply identify their major characteristics. Is that person gentle? </a:t>
            </a:r>
            <a:r>
              <a:rPr lang="en-US" dirty="0" smtClean="0"/>
              <a:t>Is </a:t>
            </a:r>
            <a:r>
              <a:rPr lang="en-US" dirty="0"/>
              <a:t>that person generous?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What </a:t>
            </a:r>
            <a:r>
              <a:rPr lang="en-US" dirty="0"/>
              <a:t>are the qualities of the person you want to become?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3</a:t>
            </a:r>
            <a:br>
              <a:rPr lang="en-US" dirty="0" smtClean="0"/>
            </a:br>
            <a:r>
              <a:rPr lang="en-US" dirty="0" smtClean="0"/>
              <a:t>PICK A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Once you have a list of the characteristics, simply pick a word.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There </a:t>
            </a:r>
            <a:r>
              <a:rPr lang="en-US" dirty="0"/>
              <a:t>might be fifteen things that you want to change, but you must resist the temptation to promise you will do them all. Instead, simply commit to ONE WORD.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CANC4KSG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685800" y="152400"/>
            <a:ext cx="7543800" cy="6553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35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You will commit your word to a white piece of paper.  Be creative.  Use fun lettering.  Add illustrations that symbolize your word.  Be colorful.  Remember, these words will be posted in our classroom.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Write, on a loose-leaf sheet of paper, a one page reflection on your word choice.  Be specific.  Explain how this word will connect </a:t>
            </a:r>
            <a:r>
              <a:rPr lang="en-US" smtClean="0"/>
              <a:t>to you </a:t>
            </a:r>
            <a:r>
              <a:rPr lang="en-US" dirty="0" smtClean="0"/>
              <a:t>this year.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61</TotalTime>
  <Words>176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ONE WORD</vt:lpstr>
      <vt:lpstr>Slide 2</vt:lpstr>
      <vt:lpstr>   STEP 1 Determine the kind of person you want to become </vt:lpstr>
      <vt:lpstr>STEP 2 Identify the characteristics of that person </vt:lpstr>
      <vt:lpstr>STEP 3 PICK A WORD</vt:lpstr>
      <vt:lpstr>Slide 6</vt:lpstr>
      <vt:lpstr>YOUR ASSIGNMENT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WORD</dc:title>
  <dc:creator>stitcombe</dc:creator>
  <cp:lastModifiedBy>stitcombe</cp:lastModifiedBy>
  <cp:revision>9</cp:revision>
  <dcterms:created xsi:type="dcterms:W3CDTF">2013-09-04T11:03:33Z</dcterms:created>
  <dcterms:modified xsi:type="dcterms:W3CDTF">2013-09-04T13:52:52Z</dcterms:modified>
</cp:coreProperties>
</file>