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7F9E-6BE5-433C-A5B8-DCA74D5C600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AC9D74-9B86-4ABC-8E4F-1B4AE72459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7F9E-6BE5-433C-A5B8-DCA74D5C600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9D74-9B86-4ABC-8E4F-1B4AE72459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3AC9D74-9B86-4ABC-8E4F-1B4AE724592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7F9E-6BE5-433C-A5B8-DCA74D5C600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7F9E-6BE5-433C-A5B8-DCA74D5C600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3AC9D74-9B86-4ABC-8E4F-1B4AE72459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7F9E-6BE5-433C-A5B8-DCA74D5C600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AC9D74-9B86-4ABC-8E4F-1B4AE72459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807F9E-6BE5-433C-A5B8-DCA74D5C600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9D74-9B86-4ABC-8E4F-1B4AE72459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7F9E-6BE5-433C-A5B8-DCA74D5C600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3AC9D74-9B86-4ABC-8E4F-1B4AE724592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7F9E-6BE5-433C-A5B8-DCA74D5C600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3AC9D74-9B86-4ABC-8E4F-1B4AE7245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7F9E-6BE5-433C-A5B8-DCA74D5C600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AC9D74-9B86-4ABC-8E4F-1B4AE7245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AC9D74-9B86-4ABC-8E4F-1B4AE724592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7F9E-6BE5-433C-A5B8-DCA74D5C600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3AC9D74-9B86-4ABC-8E4F-1B4AE72459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807F9E-6BE5-433C-A5B8-DCA74D5C600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807F9E-6BE5-433C-A5B8-DCA74D5C600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AC9D74-9B86-4ABC-8E4F-1B4AE724592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Act Two Summary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Hamlet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Rosencrantz and Guildenstern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Hamlet’s boyhood friends</a:t>
            </a:r>
          </a:p>
          <a:p>
            <a:r>
              <a:rPr lang="en-US" dirty="0" smtClean="0"/>
              <a:t>Sent for by Claudius and Gertrude to see if they can figure out what is wrong with Hamlet</a:t>
            </a:r>
          </a:p>
          <a:p>
            <a:r>
              <a:rPr lang="en-US" dirty="0" smtClean="0"/>
              <a:t>Deep down Claudius fears Hamlet may know that Claudius killed King Hamlet and will be caught.</a:t>
            </a:r>
          </a:p>
          <a:p>
            <a:r>
              <a:rPr lang="en-US" dirty="0" smtClean="0"/>
              <a:t>Queen Gertrude feels Hamlet is distraught over his father’s death and her hasty marriage.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/>
              <a:t>Rosencrantz and </a:t>
            </a:r>
            <a:r>
              <a:rPr lang="en-US" dirty="0" err="1" smtClean="0"/>
              <a:t>Guidenstern</a:t>
            </a:r>
            <a:r>
              <a:rPr lang="en-US" dirty="0" smtClean="0"/>
              <a:t> admit to Hamlet that they were “sent for” by the King.</a:t>
            </a:r>
          </a:p>
          <a:p>
            <a:r>
              <a:rPr lang="en-US" dirty="0" smtClean="0"/>
              <a:t>They tell Hamlet the players (actors) have arrived.</a:t>
            </a:r>
          </a:p>
          <a:p>
            <a:r>
              <a:rPr lang="en-US" dirty="0" smtClean="0"/>
              <a:t>Hamlet tells his two “friends” that Claudius and Gertrude are deceived about his madness.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Polonius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Tells Claudius and Gertrude that Hamlet’s madness is due to Ophelia’s following his orders for her not to see or speak with him.</a:t>
            </a:r>
          </a:p>
          <a:p>
            <a:r>
              <a:rPr lang="en-US" dirty="0" smtClean="0"/>
              <a:t>Reads a love letter Hamlet wrote to Ophelia swearing his love for her.</a:t>
            </a:r>
          </a:p>
          <a:p>
            <a:r>
              <a:rPr lang="en-US" dirty="0" smtClean="0"/>
              <a:t>Arranges to use Ophelia as bait to spy on Hamlet  and prove his point.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Voltemand</a:t>
            </a:r>
            <a:r>
              <a:rPr lang="en-US" dirty="0" smtClean="0"/>
              <a:t> and Cornelius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Announce that Young </a:t>
            </a:r>
            <a:r>
              <a:rPr lang="en-US" dirty="0" err="1" smtClean="0"/>
              <a:t>Fortibras</a:t>
            </a:r>
            <a:r>
              <a:rPr lang="en-US" dirty="0" smtClean="0"/>
              <a:t>, although secretly planning to attack Claudius, will not attack Denmark.</a:t>
            </a:r>
          </a:p>
          <a:p>
            <a:r>
              <a:rPr lang="en-US" dirty="0" smtClean="0"/>
              <a:t>He will attack the Polacks instead.</a:t>
            </a:r>
          </a:p>
          <a:p>
            <a:r>
              <a:rPr lang="en-US" dirty="0" smtClean="0"/>
              <a:t>He asks Claudius for permission to “cut through” Denmark to better attack the Polacks.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Actors (Players)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Arrive and perform a skit for Hamlet.</a:t>
            </a:r>
          </a:p>
          <a:p>
            <a:r>
              <a:rPr lang="en-US" dirty="0" smtClean="0"/>
              <a:t>Hamlet becomes angry with himself for </a:t>
            </a:r>
            <a:r>
              <a:rPr lang="en-US" smtClean="0"/>
              <a:t>not yet taking </a:t>
            </a:r>
            <a:r>
              <a:rPr lang="en-US" dirty="0" smtClean="0"/>
              <a:t>action to avenge his father’s murder.</a:t>
            </a:r>
          </a:p>
          <a:p>
            <a:r>
              <a:rPr lang="en-US" dirty="0" smtClean="0"/>
              <a:t>Asks the players to perform the </a:t>
            </a:r>
            <a:r>
              <a:rPr lang="en-US" i="1" dirty="0" smtClean="0"/>
              <a:t>Murder of </a:t>
            </a:r>
            <a:r>
              <a:rPr lang="en-US" i="1" dirty="0" err="1" smtClean="0"/>
              <a:t>Gonzago</a:t>
            </a:r>
            <a:r>
              <a:rPr lang="en-US" i="1" dirty="0" smtClean="0"/>
              <a:t> </a:t>
            </a:r>
            <a:r>
              <a:rPr lang="en-US" dirty="0" smtClean="0"/>
              <a:t>and will include 12 lines of his own writing.</a:t>
            </a:r>
          </a:p>
          <a:p>
            <a:r>
              <a:rPr lang="en-US" dirty="0" smtClean="0"/>
              <a:t>Hamlet plans to determine Claudius’ guilt based on his reaction to the play.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</TotalTime>
  <Words>266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Hamlet </vt:lpstr>
      <vt:lpstr>Rosencrantz and Guildenstern</vt:lpstr>
      <vt:lpstr>Slide 3</vt:lpstr>
      <vt:lpstr>Polonius </vt:lpstr>
      <vt:lpstr>Voltemand and Cornelius</vt:lpstr>
      <vt:lpstr>The Actors (Players)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Hamlet </dc:title>
  <dc:creator>hstech</dc:creator>
  <cp:lastModifiedBy>hstech</cp:lastModifiedBy>
  <cp:revision>8</cp:revision>
  <dcterms:created xsi:type="dcterms:W3CDTF">2010-02-23T12:50:52Z</dcterms:created>
  <dcterms:modified xsi:type="dcterms:W3CDTF">2010-02-23T13:44:37Z</dcterms:modified>
</cp:coreProperties>
</file>